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9" r:id="rId3"/>
    <p:sldId id="257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CEDB6C-FCEF-4CA8-934F-D7242F24B1EC}" v="70" dt="2024-09-21T05:22:04.8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85DDA6-BE8B-4949-9BA4-469EAE327D9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EF9225-7D3C-479B-881C-3002DCC994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Biofuel</a:t>
          </a:r>
        </a:p>
      </dgm:t>
    </dgm:pt>
    <dgm:pt modelId="{10E14720-074D-4A65-9F97-CACB266B4655}" type="parTrans" cxnId="{EEA4D643-9700-40A3-B3F6-5F44695A26BB}">
      <dgm:prSet/>
      <dgm:spPr/>
      <dgm:t>
        <a:bodyPr/>
        <a:lstStyle/>
        <a:p>
          <a:endParaRPr lang="en-US"/>
        </a:p>
      </dgm:t>
    </dgm:pt>
    <dgm:pt modelId="{FE4145D6-B497-444E-BFD9-F4941C802202}" type="sibTrans" cxnId="{EEA4D643-9700-40A3-B3F6-5F44695A26BB}">
      <dgm:prSet/>
      <dgm:spPr/>
      <dgm:t>
        <a:bodyPr/>
        <a:lstStyle/>
        <a:p>
          <a:endParaRPr lang="en-US"/>
        </a:p>
      </dgm:t>
    </dgm:pt>
    <dgm:pt modelId="{42AC3418-6D7B-4DD5-80EF-861068A885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Coal</a:t>
          </a:r>
        </a:p>
      </dgm:t>
    </dgm:pt>
    <dgm:pt modelId="{7A2202AC-EA45-41B7-AE1E-7D9C3F337C14}" type="parTrans" cxnId="{848AEF08-3642-444B-934B-6B04C77F8561}">
      <dgm:prSet/>
      <dgm:spPr/>
      <dgm:t>
        <a:bodyPr/>
        <a:lstStyle/>
        <a:p>
          <a:endParaRPr lang="en-US"/>
        </a:p>
      </dgm:t>
    </dgm:pt>
    <dgm:pt modelId="{ABD48761-9E4F-4488-A704-7B3D50CF37E6}" type="sibTrans" cxnId="{848AEF08-3642-444B-934B-6B04C77F8561}">
      <dgm:prSet/>
      <dgm:spPr/>
      <dgm:t>
        <a:bodyPr/>
        <a:lstStyle/>
        <a:p>
          <a:endParaRPr lang="en-US"/>
        </a:p>
      </dgm:t>
    </dgm:pt>
    <dgm:pt modelId="{0E7CAC21-182B-4389-8CAD-83A0906770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Gas</a:t>
          </a:r>
        </a:p>
      </dgm:t>
    </dgm:pt>
    <dgm:pt modelId="{A5445BD7-9FD5-412C-AA1C-65B56FCB46E5}" type="parTrans" cxnId="{2F93CEFF-A814-4843-8279-497B94FED31A}">
      <dgm:prSet/>
      <dgm:spPr/>
      <dgm:t>
        <a:bodyPr/>
        <a:lstStyle/>
        <a:p>
          <a:endParaRPr lang="en-US"/>
        </a:p>
      </dgm:t>
    </dgm:pt>
    <dgm:pt modelId="{5CFFB65D-3B6E-4136-A853-D49A38477088}" type="sibTrans" cxnId="{2F93CEFF-A814-4843-8279-497B94FED31A}">
      <dgm:prSet/>
      <dgm:spPr/>
      <dgm:t>
        <a:bodyPr/>
        <a:lstStyle/>
        <a:p>
          <a:endParaRPr lang="en-US"/>
        </a:p>
      </dgm:t>
    </dgm:pt>
    <dgm:pt modelId="{45FC4DEB-3688-4F00-A63D-7E284B6EB0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Hydro</a:t>
          </a:r>
        </a:p>
      </dgm:t>
    </dgm:pt>
    <dgm:pt modelId="{072BA11C-5D43-44AC-A851-DE04BE7E5CD2}" type="parTrans" cxnId="{F89853CA-1F6B-43B2-9A10-76344E057F54}">
      <dgm:prSet/>
      <dgm:spPr/>
      <dgm:t>
        <a:bodyPr/>
        <a:lstStyle/>
        <a:p>
          <a:endParaRPr lang="en-US"/>
        </a:p>
      </dgm:t>
    </dgm:pt>
    <dgm:pt modelId="{30DC789F-22B4-4CCA-9D5A-ED49366CFD87}" type="sibTrans" cxnId="{F89853CA-1F6B-43B2-9A10-76344E057F54}">
      <dgm:prSet/>
      <dgm:spPr/>
      <dgm:t>
        <a:bodyPr/>
        <a:lstStyle/>
        <a:p>
          <a:endParaRPr lang="en-US"/>
        </a:p>
      </dgm:t>
    </dgm:pt>
    <dgm:pt modelId="{859D43C6-CB25-4854-B2DE-E9F0D52EA7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Oil</a:t>
          </a:r>
        </a:p>
      </dgm:t>
    </dgm:pt>
    <dgm:pt modelId="{C567686F-8287-45DB-9BB4-07E535E77949}" type="parTrans" cxnId="{0325A477-FDCA-46E5-AA39-F176EAAA45A2}">
      <dgm:prSet/>
      <dgm:spPr/>
      <dgm:t>
        <a:bodyPr/>
        <a:lstStyle/>
        <a:p>
          <a:endParaRPr lang="en-US"/>
        </a:p>
      </dgm:t>
    </dgm:pt>
    <dgm:pt modelId="{007301D4-60DB-47C5-84D6-AA24C6D264F4}" type="sibTrans" cxnId="{0325A477-FDCA-46E5-AA39-F176EAAA45A2}">
      <dgm:prSet/>
      <dgm:spPr/>
      <dgm:t>
        <a:bodyPr/>
        <a:lstStyle/>
        <a:p>
          <a:endParaRPr lang="en-US"/>
        </a:p>
      </dgm:t>
    </dgm:pt>
    <dgm:pt modelId="{18EB8BF1-D8FE-4852-A56D-16E6443DDE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Solar</a:t>
          </a:r>
        </a:p>
      </dgm:t>
    </dgm:pt>
    <dgm:pt modelId="{E64DB512-C696-40D3-934F-1C69B47E1D3A}" type="parTrans" cxnId="{FCB36E4F-8E5A-4EE2-87E9-9151ED02BB8E}">
      <dgm:prSet/>
      <dgm:spPr/>
      <dgm:t>
        <a:bodyPr/>
        <a:lstStyle/>
        <a:p>
          <a:endParaRPr lang="en-US"/>
        </a:p>
      </dgm:t>
    </dgm:pt>
    <dgm:pt modelId="{EE2D93D4-4728-4AFA-9918-5298252B7B11}" type="sibTrans" cxnId="{FCB36E4F-8E5A-4EE2-87E9-9151ED02BB8E}">
      <dgm:prSet/>
      <dgm:spPr/>
      <dgm:t>
        <a:bodyPr/>
        <a:lstStyle/>
        <a:p>
          <a:endParaRPr lang="en-US"/>
        </a:p>
      </dgm:t>
    </dgm:pt>
    <dgm:pt modelId="{6AFEA5FA-A63E-4EF1-864F-3D5E3DB9A8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Wind</a:t>
          </a:r>
        </a:p>
      </dgm:t>
    </dgm:pt>
    <dgm:pt modelId="{5E931F86-5AEF-47F3-BE24-912CF9C32614}" type="parTrans" cxnId="{90453071-02F3-4F55-926B-8E8A4E99B532}">
      <dgm:prSet/>
      <dgm:spPr/>
      <dgm:t>
        <a:bodyPr/>
        <a:lstStyle/>
        <a:p>
          <a:endParaRPr lang="en-US"/>
        </a:p>
      </dgm:t>
    </dgm:pt>
    <dgm:pt modelId="{D1BDCBE7-61F8-4A6F-B6BD-AF985F8FA144}" type="sibTrans" cxnId="{90453071-02F3-4F55-926B-8E8A4E99B532}">
      <dgm:prSet/>
      <dgm:spPr/>
      <dgm:t>
        <a:bodyPr/>
        <a:lstStyle/>
        <a:p>
          <a:endParaRPr lang="en-US"/>
        </a:p>
      </dgm:t>
    </dgm:pt>
    <dgm:pt modelId="{6E037AC1-4A89-4077-BDFD-85BCC49CEBEC}" type="pres">
      <dgm:prSet presAssocID="{0385DDA6-BE8B-4949-9BA4-469EAE327D91}" presName="root" presStyleCnt="0">
        <dgm:presLayoutVars>
          <dgm:dir/>
          <dgm:resizeHandles val="exact"/>
        </dgm:presLayoutVars>
      </dgm:prSet>
      <dgm:spPr/>
    </dgm:pt>
    <dgm:pt modelId="{1E9BFE94-4AFD-4F30-86EA-74368103FC39}" type="pres">
      <dgm:prSet presAssocID="{4BEF9225-7D3C-479B-881C-3002DCC99444}" presName="compNode" presStyleCnt="0"/>
      <dgm:spPr/>
    </dgm:pt>
    <dgm:pt modelId="{16AB44C2-BC8B-4E27-B586-0A1E18665145}" type="pres">
      <dgm:prSet presAssocID="{4BEF9225-7D3C-479B-881C-3002DCC9944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af"/>
        </a:ext>
      </dgm:extLst>
    </dgm:pt>
    <dgm:pt modelId="{8394015B-5466-46BC-B166-663BDD9DD698}" type="pres">
      <dgm:prSet presAssocID="{4BEF9225-7D3C-479B-881C-3002DCC99444}" presName="spaceRect" presStyleCnt="0"/>
      <dgm:spPr/>
    </dgm:pt>
    <dgm:pt modelId="{4C57257D-697B-4ABD-88F6-D4850005A1CE}" type="pres">
      <dgm:prSet presAssocID="{4BEF9225-7D3C-479B-881C-3002DCC99444}" presName="textRect" presStyleLbl="revTx" presStyleIdx="0" presStyleCnt="7">
        <dgm:presLayoutVars>
          <dgm:chMax val="1"/>
          <dgm:chPref val="1"/>
        </dgm:presLayoutVars>
      </dgm:prSet>
      <dgm:spPr/>
    </dgm:pt>
    <dgm:pt modelId="{4ED2AEF1-4F9A-4A25-AF38-60CAC46732D9}" type="pres">
      <dgm:prSet presAssocID="{FE4145D6-B497-444E-BFD9-F4941C802202}" presName="sibTrans" presStyleCnt="0"/>
      <dgm:spPr/>
    </dgm:pt>
    <dgm:pt modelId="{7B9A2CEC-C55D-4B97-9493-71FE8A011149}" type="pres">
      <dgm:prSet presAssocID="{42AC3418-6D7B-4DD5-80EF-861068A88529}" presName="compNode" presStyleCnt="0"/>
      <dgm:spPr/>
    </dgm:pt>
    <dgm:pt modelId="{1DCAE29B-A5E8-448A-AC7C-A6C632F56282}" type="pres">
      <dgm:prSet presAssocID="{42AC3418-6D7B-4DD5-80EF-861068A88529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E5D4AF15-1BA3-4E8B-875A-2C73AF943985}" type="pres">
      <dgm:prSet presAssocID="{42AC3418-6D7B-4DD5-80EF-861068A88529}" presName="spaceRect" presStyleCnt="0"/>
      <dgm:spPr/>
    </dgm:pt>
    <dgm:pt modelId="{9273AF90-A5E3-4697-87F4-DC8A615DBCD6}" type="pres">
      <dgm:prSet presAssocID="{42AC3418-6D7B-4DD5-80EF-861068A88529}" presName="textRect" presStyleLbl="revTx" presStyleIdx="1" presStyleCnt="7">
        <dgm:presLayoutVars>
          <dgm:chMax val="1"/>
          <dgm:chPref val="1"/>
        </dgm:presLayoutVars>
      </dgm:prSet>
      <dgm:spPr/>
    </dgm:pt>
    <dgm:pt modelId="{78F0FF91-1607-4A95-BAE1-EF78988282FC}" type="pres">
      <dgm:prSet presAssocID="{ABD48761-9E4F-4488-A704-7B3D50CF37E6}" presName="sibTrans" presStyleCnt="0"/>
      <dgm:spPr/>
    </dgm:pt>
    <dgm:pt modelId="{E2B4FE97-79E2-45B9-8639-B49E048FDE12}" type="pres">
      <dgm:prSet presAssocID="{0E7CAC21-182B-4389-8CAD-83A09067704D}" presName="compNode" presStyleCnt="0"/>
      <dgm:spPr/>
    </dgm:pt>
    <dgm:pt modelId="{218AD68A-4D07-4E25-B105-8B3EC963A5D7}" type="pres">
      <dgm:prSet presAssocID="{0E7CAC21-182B-4389-8CAD-83A09067704D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A861FC6-4431-46A7-ACF3-93CC375DA2D5}" type="pres">
      <dgm:prSet presAssocID="{0E7CAC21-182B-4389-8CAD-83A09067704D}" presName="spaceRect" presStyleCnt="0"/>
      <dgm:spPr/>
    </dgm:pt>
    <dgm:pt modelId="{CE270A15-696C-42A7-86F0-6014AFEA2A1E}" type="pres">
      <dgm:prSet presAssocID="{0E7CAC21-182B-4389-8CAD-83A09067704D}" presName="textRect" presStyleLbl="revTx" presStyleIdx="2" presStyleCnt="7">
        <dgm:presLayoutVars>
          <dgm:chMax val="1"/>
          <dgm:chPref val="1"/>
        </dgm:presLayoutVars>
      </dgm:prSet>
      <dgm:spPr/>
    </dgm:pt>
    <dgm:pt modelId="{7E1B598C-5C8B-4468-919E-92FAE04E8D3A}" type="pres">
      <dgm:prSet presAssocID="{5CFFB65D-3B6E-4136-A853-D49A38477088}" presName="sibTrans" presStyleCnt="0"/>
      <dgm:spPr/>
    </dgm:pt>
    <dgm:pt modelId="{8916F750-3A10-447F-AE81-FEE0910DE07B}" type="pres">
      <dgm:prSet presAssocID="{45FC4DEB-3688-4F00-A63D-7E284B6EB0CD}" presName="compNode" presStyleCnt="0"/>
      <dgm:spPr/>
    </dgm:pt>
    <dgm:pt modelId="{B41961EF-B262-42A0-868A-9477D5DF1146}" type="pres">
      <dgm:prSet presAssocID="{45FC4DEB-3688-4F00-A63D-7E284B6EB0CD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15F0BCB1-0F4B-481E-A70F-07A4C88333E0}" type="pres">
      <dgm:prSet presAssocID="{45FC4DEB-3688-4F00-A63D-7E284B6EB0CD}" presName="spaceRect" presStyleCnt="0"/>
      <dgm:spPr/>
    </dgm:pt>
    <dgm:pt modelId="{E0DE3F1F-1F7D-4204-BA5E-D5804A2126CF}" type="pres">
      <dgm:prSet presAssocID="{45FC4DEB-3688-4F00-A63D-7E284B6EB0CD}" presName="textRect" presStyleLbl="revTx" presStyleIdx="3" presStyleCnt="7">
        <dgm:presLayoutVars>
          <dgm:chMax val="1"/>
          <dgm:chPref val="1"/>
        </dgm:presLayoutVars>
      </dgm:prSet>
      <dgm:spPr/>
    </dgm:pt>
    <dgm:pt modelId="{D6CEEC3A-FB5D-4019-95CD-36D023D909E2}" type="pres">
      <dgm:prSet presAssocID="{30DC789F-22B4-4CCA-9D5A-ED49366CFD87}" presName="sibTrans" presStyleCnt="0"/>
      <dgm:spPr/>
    </dgm:pt>
    <dgm:pt modelId="{03F7F75F-5654-4DFF-97E0-8058BC5559F3}" type="pres">
      <dgm:prSet presAssocID="{859D43C6-CB25-4854-B2DE-E9F0D52EA7D3}" presName="compNode" presStyleCnt="0"/>
      <dgm:spPr/>
    </dgm:pt>
    <dgm:pt modelId="{5BD65EC4-A2F2-412C-AFD3-3A0D1D631D2F}" type="pres">
      <dgm:prSet presAssocID="{859D43C6-CB25-4854-B2DE-E9F0D52EA7D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767D48A-6E24-41F4-B96D-0C9B0611F5C8}" type="pres">
      <dgm:prSet presAssocID="{859D43C6-CB25-4854-B2DE-E9F0D52EA7D3}" presName="spaceRect" presStyleCnt="0"/>
      <dgm:spPr/>
    </dgm:pt>
    <dgm:pt modelId="{B91FC11B-EEDC-4BE5-B9A6-09DA07040C53}" type="pres">
      <dgm:prSet presAssocID="{859D43C6-CB25-4854-B2DE-E9F0D52EA7D3}" presName="textRect" presStyleLbl="revTx" presStyleIdx="4" presStyleCnt="7">
        <dgm:presLayoutVars>
          <dgm:chMax val="1"/>
          <dgm:chPref val="1"/>
        </dgm:presLayoutVars>
      </dgm:prSet>
      <dgm:spPr/>
    </dgm:pt>
    <dgm:pt modelId="{195DAEF4-7ED0-4126-A668-16D886600B40}" type="pres">
      <dgm:prSet presAssocID="{007301D4-60DB-47C5-84D6-AA24C6D264F4}" presName="sibTrans" presStyleCnt="0"/>
      <dgm:spPr/>
    </dgm:pt>
    <dgm:pt modelId="{42B2AE39-4B2E-4714-99EE-A9E3046DBABB}" type="pres">
      <dgm:prSet presAssocID="{18EB8BF1-D8FE-4852-A56D-16E6443DDECC}" presName="compNode" presStyleCnt="0"/>
      <dgm:spPr/>
    </dgm:pt>
    <dgm:pt modelId="{246D7451-5515-4FBC-B698-887A7E95B1B6}" type="pres">
      <dgm:prSet presAssocID="{18EB8BF1-D8FE-4852-A56D-16E6443DDECC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38838B34-AFA9-46BC-ACE4-31D440BFA288}" type="pres">
      <dgm:prSet presAssocID="{18EB8BF1-D8FE-4852-A56D-16E6443DDECC}" presName="spaceRect" presStyleCnt="0"/>
      <dgm:spPr/>
    </dgm:pt>
    <dgm:pt modelId="{6C533C6B-E999-4491-91A5-301A445AA7DA}" type="pres">
      <dgm:prSet presAssocID="{18EB8BF1-D8FE-4852-A56D-16E6443DDECC}" presName="textRect" presStyleLbl="revTx" presStyleIdx="5" presStyleCnt="7">
        <dgm:presLayoutVars>
          <dgm:chMax val="1"/>
          <dgm:chPref val="1"/>
        </dgm:presLayoutVars>
      </dgm:prSet>
      <dgm:spPr/>
    </dgm:pt>
    <dgm:pt modelId="{85C9E352-B129-4C7E-91B8-704B0F116B6B}" type="pres">
      <dgm:prSet presAssocID="{EE2D93D4-4728-4AFA-9918-5298252B7B11}" presName="sibTrans" presStyleCnt="0"/>
      <dgm:spPr/>
    </dgm:pt>
    <dgm:pt modelId="{79D3AEC1-E257-489A-9989-CBC28CCEC39D}" type="pres">
      <dgm:prSet presAssocID="{6AFEA5FA-A63E-4EF1-864F-3D5E3DB9A846}" presName="compNode" presStyleCnt="0"/>
      <dgm:spPr/>
    </dgm:pt>
    <dgm:pt modelId="{4376CC82-FCA5-4948-BBC0-DA88E80D04A1}" type="pres">
      <dgm:prSet presAssocID="{6AFEA5FA-A63E-4EF1-864F-3D5E3DB9A846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B8B4AA9B-9EC2-43B3-A86E-DF7DE7EE33CE}" type="pres">
      <dgm:prSet presAssocID="{6AFEA5FA-A63E-4EF1-864F-3D5E3DB9A846}" presName="spaceRect" presStyleCnt="0"/>
      <dgm:spPr/>
    </dgm:pt>
    <dgm:pt modelId="{978D840F-CB45-42DC-85EA-E29CA25CFC3B}" type="pres">
      <dgm:prSet presAssocID="{6AFEA5FA-A63E-4EF1-864F-3D5E3DB9A846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848AEF08-3642-444B-934B-6B04C77F8561}" srcId="{0385DDA6-BE8B-4949-9BA4-469EAE327D91}" destId="{42AC3418-6D7B-4DD5-80EF-861068A88529}" srcOrd="1" destOrd="0" parTransId="{7A2202AC-EA45-41B7-AE1E-7D9C3F337C14}" sibTransId="{ABD48761-9E4F-4488-A704-7B3D50CF37E6}"/>
    <dgm:cxn modelId="{56910E1D-C750-4A85-80A8-DE884E253688}" type="presOf" srcId="{0E7CAC21-182B-4389-8CAD-83A09067704D}" destId="{CE270A15-696C-42A7-86F0-6014AFEA2A1E}" srcOrd="0" destOrd="0" presId="urn:microsoft.com/office/officeart/2018/2/layout/IconLabelList"/>
    <dgm:cxn modelId="{A581502C-DDC7-46AE-B24F-E56EB5BF82BD}" type="presOf" srcId="{4BEF9225-7D3C-479B-881C-3002DCC99444}" destId="{4C57257D-697B-4ABD-88F6-D4850005A1CE}" srcOrd="0" destOrd="0" presId="urn:microsoft.com/office/officeart/2018/2/layout/IconLabelList"/>
    <dgm:cxn modelId="{3DC44737-59FE-4C76-818D-66A941968AC5}" type="presOf" srcId="{42AC3418-6D7B-4DD5-80EF-861068A88529}" destId="{9273AF90-A5E3-4697-87F4-DC8A615DBCD6}" srcOrd="0" destOrd="0" presId="urn:microsoft.com/office/officeart/2018/2/layout/IconLabelList"/>
    <dgm:cxn modelId="{893C9739-D104-43D8-80C3-40FC65F2CD61}" type="presOf" srcId="{45FC4DEB-3688-4F00-A63D-7E284B6EB0CD}" destId="{E0DE3F1F-1F7D-4204-BA5E-D5804A2126CF}" srcOrd="0" destOrd="0" presId="urn:microsoft.com/office/officeart/2018/2/layout/IconLabelList"/>
    <dgm:cxn modelId="{EEA4D643-9700-40A3-B3F6-5F44695A26BB}" srcId="{0385DDA6-BE8B-4949-9BA4-469EAE327D91}" destId="{4BEF9225-7D3C-479B-881C-3002DCC99444}" srcOrd="0" destOrd="0" parTransId="{10E14720-074D-4A65-9F97-CACB266B4655}" sibTransId="{FE4145D6-B497-444E-BFD9-F4941C802202}"/>
    <dgm:cxn modelId="{FCB36E4F-8E5A-4EE2-87E9-9151ED02BB8E}" srcId="{0385DDA6-BE8B-4949-9BA4-469EAE327D91}" destId="{18EB8BF1-D8FE-4852-A56D-16E6443DDECC}" srcOrd="5" destOrd="0" parTransId="{E64DB512-C696-40D3-934F-1C69B47E1D3A}" sibTransId="{EE2D93D4-4728-4AFA-9918-5298252B7B11}"/>
    <dgm:cxn modelId="{90453071-02F3-4F55-926B-8E8A4E99B532}" srcId="{0385DDA6-BE8B-4949-9BA4-469EAE327D91}" destId="{6AFEA5FA-A63E-4EF1-864F-3D5E3DB9A846}" srcOrd="6" destOrd="0" parTransId="{5E931F86-5AEF-47F3-BE24-912CF9C32614}" sibTransId="{D1BDCBE7-61F8-4A6F-B6BD-AF985F8FA144}"/>
    <dgm:cxn modelId="{0325A477-FDCA-46E5-AA39-F176EAAA45A2}" srcId="{0385DDA6-BE8B-4949-9BA4-469EAE327D91}" destId="{859D43C6-CB25-4854-B2DE-E9F0D52EA7D3}" srcOrd="4" destOrd="0" parTransId="{C567686F-8287-45DB-9BB4-07E535E77949}" sibTransId="{007301D4-60DB-47C5-84D6-AA24C6D264F4}"/>
    <dgm:cxn modelId="{AD3A9383-8C4C-4BA3-BCB2-4596F0E15126}" type="presOf" srcId="{0385DDA6-BE8B-4949-9BA4-469EAE327D91}" destId="{6E037AC1-4A89-4077-BDFD-85BCC49CEBEC}" srcOrd="0" destOrd="0" presId="urn:microsoft.com/office/officeart/2018/2/layout/IconLabelList"/>
    <dgm:cxn modelId="{33D4D28B-8DD1-4990-960A-CC7EEF16B2F1}" type="presOf" srcId="{6AFEA5FA-A63E-4EF1-864F-3D5E3DB9A846}" destId="{978D840F-CB45-42DC-85EA-E29CA25CFC3B}" srcOrd="0" destOrd="0" presId="urn:microsoft.com/office/officeart/2018/2/layout/IconLabelList"/>
    <dgm:cxn modelId="{F89853CA-1F6B-43B2-9A10-76344E057F54}" srcId="{0385DDA6-BE8B-4949-9BA4-469EAE327D91}" destId="{45FC4DEB-3688-4F00-A63D-7E284B6EB0CD}" srcOrd="3" destOrd="0" parTransId="{072BA11C-5D43-44AC-A851-DE04BE7E5CD2}" sibTransId="{30DC789F-22B4-4CCA-9D5A-ED49366CFD87}"/>
    <dgm:cxn modelId="{4F19EAD1-0BB3-4E9F-8EC3-1D2569CFE9A7}" type="presOf" srcId="{18EB8BF1-D8FE-4852-A56D-16E6443DDECC}" destId="{6C533C6B-E999-4491-91A5-301A445AA7DA}" srcOrd="0" destOrd="0" presId="urn:microsoft.com/office/officeart/2018/2/layout/IconLabelList"/>
    <dgm:cxn modelId="{C682ADEF-6C89-4337-ABBA-986EA70F2B1F}" type="presOf" srcId="{859D43C6-CB25-4854-B2DE-E9F0D52EA7D3}" destId="{B91FC11B-EEDC-4BE5-B9A6-09DA07040C53}" srcOrd="0" destOrd="0" presId="urn:microsoft.com/office/officeart/2018/2/layout/IconLabelList"/>
    <dgm:cxn modelId="{2F93CEFF-A814-4843-8279-497B94FED31A}" srcId="{0385DDA6-BE8B-4949-9BA4-469EAE327D91}" destId="{0E7CAC21-182B-4389-8CAD-83A09067704D}" srcOrd="2" destOrd="0" parTransId="{A5445BD7-9FD5-412C-AA1C-65B56FCB46E5}" sibTransId="{5CFFB65D-3B6E-4136-A853-D49A38477088}"/>
    <dgm:cxn modelId="{42B6259F-E5F9-4854-BEF3-576752FAA650}" type="presParOf" srcId="{6E037AC1-4A89-4077-BDFD-85BCC49CEBEC}" destId="{1E9BFE94-4AFD-4F30-86EA-74368103FC39}" srcOrd="0" destOrd="0" presId="urn:microsoft.com/office/officeart/2018/2/layout/IconLabelList"/>
    <dgm:cxn modelId="{BF1D7891-63D1-47F8-A892-9A240A2DD734}" type="presParOf" srcId="{1E9BFE94-4AFD-4F30-86EA-74368103FC39}" destId="{16AB44C2-BC8B-4E27-B586-0A1E18665145}" srcOrd="0" destOrd="0" presId="urn:microsoft.com/office/officeart/2018/2/layout/IconLabelList"/>
    <dgm:cxn modelId="{33B39198-B0B7-4ED5-B11C-F72E94A4A8BA}" type="presParOf" srcId="{1E9BFE94-4AFD-4F30-86EA-74368103FC39}" destId="{8394015B-5466-46BC-B166-663BDD9DD698}" srcOrd="1" destOrd="0" presId="urn:microsoft.com/office/officeart/2018/2/layout/IconLabelList"/>
    <dgm:cxn modelId="{699E0A70-4D38-4206-A20C-68039888D88D}" type="presParOf" srcId="{1E9BFE94-4AFD-4F30-86EA-74368103FC39}" destId="{4C57257D-697B-4ABD-88F6-D4850005A1CE}" srcOrd="2" destOrd="0" presId="urn:microsoft.com/office/officeart/2018/2/layout/IconLabelList"/>
    <dgm:cxn modelId="{09AFF9F0-7444-463B-ADDD-3A195DBF30E7}" type="presParOf" srcId="{6E037AC1-4A89-4077-BDFD-85BCC49CEBEC}" destId="{4ED2AEF1-4F9A-4A25-AF38-60CAC46732D9}" srcOrd="1" destOrd="0" presId="urn:microsoft.com/office/officeart/2018/2/layout/IconLabelList"/>
    <dgm:cxn modelId="{1D42DF7C-35B9-47DD-BA0C-216535D2D244}" type="presParOf" srcId="{6E037AC1-4A89-4077-BDFD-85BCC49CEBEC}" destId="{7B9A2CEC-C55D-4B97-9493-71FE8A011149}" srcOrd="2" destOrd="0" presId="urn:microsoft.com/office/officeart/2018/2/layout/IconLabelList"/>
    <dgm:cxn modelId="{44886A3A-6CA6-4BE3-8BC1-10D3CA0D1228}" type="presParOf" srcId="{7B9A2CEC-C55D-4B97-9493-71FE8A011149}" destId="{1DCAE29B-A5E8-448A-AC7C-A6C632F56282}" srcOrd="0" destOrd="0" presId="urn:microsoft.com/office/officeart/2018/2/layout/IconLabelList"/>
    <dgm:cxn modelId="{73116A39-3A2C-46C3-B0D6-F8C6E48D45AE}" type="presParOf" srcId="{7B9A2CEC-C55D-4B97-9493-71FE8A011149}" destId="{E5D4AF15-1BA3-4E8B-875A-2C73AF943985}" srcOrd="1" destOrd="0" presId="urn:microsoft.com/office/officeart/2018/2/layout/IconLabelList"/>
    <dgm:cxn modelId="{AF293A2C-2858-4593-9D58-59D60B65E2E6}" type="presParOf" srcId="{7B9A2CEC-C55D-4B97-9493-71FE8A011149}" destId="{9273AF90-A5E3-4697-87F4-DC8A615DBCD6}" srcOrd="2" destOrd="0" presId="urn:microsoft.com/office/officeart/2018/2/layout/IconLabelList"/>
    <dgm:cxn modelId="{094BF611-AC25-4858-8B38-6E852C6BD8C7}" type="presParOf" srcId="{6E037AC1-4A89-4077-BDFD-85BCC49CEBEC}" destId="{78F0FF91-1607-4A95-BAE1-EF78988282FC}" srcOrd="3" destOrd="0" presId="urn:microsoft.com/office/officeart/2018/2/layout/IconLabelList"/>
    <dgm:cxn modelId="{408D4C84-64A7-431F-B21B-1632ECCC7161}" type="presParOf" srcId="{6E037AC1-4A89-4077-BDFD-85BCC49CEBEC}" destId="{E2B4FE97-79E2-45B9-8639-B49E048FDE12}" srcOrd="4" destOrd="0" presId="urn:microsoft.com/office/officeart/2018/2/layout/IconLabelList"/>
    <dgm:cxn modelId="{3C1E211B-C646-4964-9ABB-9BA32F9F2894}" type="presParOf" srcId="{E2B4FE97-79E2-45B9-8639-B49E048FDE12}" destId="{218AD68A-4D07-4E25-B105-8B3EC963A5D7}" srcOrd="0" destOrd="0" presId="urn:microsoft.com/office/officeart/2018/2/layout/IconLabelList"/>
    <dgm:cxn modelId="{27C24503-277E-4EC7-81F4-076A98EA82FA}" type="presParOf" srcId="{E2B4FE97-79E2-45B9-8639-B49E048FDE12}" destId="{0A861FC6-4431-46A7-ACF3-93CC375DA2D5}" srcOrd="1" destOrd="0" presId="urn:microsoft.com/office/officeart/2018/2/layout/IconLabelList"/>
    <dgm:cxn modelId="{9066D95B-0B4D-485F-86E9-A7F224BEB9F8}" type="presParOf" srcId="{E2B4FE97-79E2-45B9-8639-B49E048FDE12}" destId="{CE270A15-696C-42A7-86F0-6014AFEA2A1E}" srcOrd="2" destOrd="0" presId="urn:microsoft.com/office/officeart/2018/2/layout/IconLabelList"/>
    <dgm:cxn modelId="{7C03CEB1-3899-4D48-A70A-9DAF17619735}" type="presParOf" srcId="{6E037AC1-4A89-4077-BDFD-85BCC49CEBEC}" destId="{7E1B598C-5C8B-4468-919E-92FAE04E8D3A}" srcOrd="5" destOrd="0" presId="urn:microsoft.com/office/officeart/2018/2/layout/IconLabelList"/>
    <dgm:cxn modelId="{BCCBC842-D158-4A81-A080-55BB27434672}" type="presParOf" srcId="{6E037AC1-4A89-4077-BDFD-85BCC49CEBEC}" destId="{8916F750-3A10-447F-AE81-FEE0910DE07B}" srcOrd="6" destOrd="0" presId="urn:microsoft.com/office/officeart/2018/2/layout/IconLabelList"/>
    <dgm:cxn modelId="{D7F9478F-8ACF-4303-8E3A-31647AB728FE}" type="presParOf" srcId="{8916F750-3A10-447F-AE81-FEE0910DE07B}" destId="{B41961EF-B262-42A0-868A-9477D5DF1146}" srcOrd="0" destOrd="0" presId="urn:microsoft.com/office/officeart/2018/2/layout/IconLabelList"/>
    <dgm:cxn modelId="{CC8D786D-E6C4-477D-BC10-CBCA938F1633}" type="presParOf" srcId="{8916F750-3A10-447F-AE81-FEE0910DE07B}" destId="{15F0BCB1-0F4B-481E-A70F-07A4C88333E0}" srcOrd="1" destOrd="0" presId="urn:microsoft.com/office/officeart/2018/2/layout/IconLabelList"/>
    <dgm:cxn modelId="{31758A55-E8B2-45B3-8FE9-ABCCA0255255}" type="presParOf" srcId="{8916F750-3A10-447F-AE81-FEE0910DE07B}" destId="{E0DE3F1F-1F7D-4204-BA5E-D5804A2126CF}" srcOrd="2" destOrd="0" presId="urn:microsoft.com/office/officeart/2018/2/layout/IconLabelList"/>
    <dgm:cxn modelId="{9B386545-D916-4FCB-8339-57F75E5E16D2}" type="presParOf" srcId="{6E037AC1-4A89-4077-BDFD-85BCC49CEBEC}" destId="{D6CEEC3A-FB5D-4019-95CD-36D023D909E2}" srcOrd="7" destOrd="0" presId="urn:microsoft.com/office/officeart/2018/2/layout/IconLabelList"/>
    <dgm:cxn modelId="{EF067F98-7281-4ECB-B3C3-3B0C9B586815}" type="presParOf" srcId="{6E037AC1-4A89-4077-BDFD-85BCC49CEBEC}" destId="{03F7F75F-5654-4DFF-97E0-8058BC5559F3}" srcOrd="8" destOrd="0" presId="urn:microsoft.com/office/officeart/2018/2/layout/IconLabelList"/>
    <dgm:cxn modelId="{6088D8CF-7265-43C6-9BAF-1F63545B3E2F}" type="presParOf" srcId="{03F7F75F-5654-4DFF-97E0-8058BC5559F3}" destId="{5BD65EC4-A2F2-412C-AFD3-3A0D1D631D2F}" srcOrd="0" destOrd="0" presId="urn:microsoft.com/office/officeart/2018/2/layout/IconLabelList"/>
    <dgm:cxn modelId="{2BFC5C06-BC52-4465-9F8A-6E3EA7D43EA0}" type="presParOf" srcId="{03F7F75F-5654-4DFF-97E0-8058BC5559F3}" destId="{1767D48A-6E24-41F4-B96D-0C9B0611F5C8}" srcOrd="1" destOrd="0" presId="urn:microsoft.com/office/officeart/2018/2/layout/IconLabelList"/>
    <dgm:cxn modelId="{73FCBABF-70C9-408E-984B-6818E0EFDB42}" type="presParOf" srcId="{03F7F75F-5654-4DFF-97E0-8058BC5559F3}" destId="{B91FC11B-EEDC-4BE5-B9A6-09DA07040C53}" srcOrd="2" destOrd="0" presId="urn:microsoft.com/office/officeart/2018/2/layout/IconLabelList"/>
    <dgm:cxn modelId="{B62BD4A2-539C-4B75-A344-D25103CE5AA4}" type="presParOf" srcId="{6E037AC1-4A89-4077-BDFD-85BCC49CEBEC}" destId="{195DAEF4-7ED0-4126-A668-16D886600B40}" srcOrd="9" destOrd="0" presId="urn:microsoft.com/office/officeart/2018/2/layout/IconLabelList"/>
    <dgm:cxn modelId="{EB291660-9588-4E17-B718-312FAB225EF8}" type="presParOf" srcId="{6E037AC1-4A89-4077-BDFD-85BCC49CEBEC}" destId="{42B2AE39-4B2E-4714-99EE-A9E3046DBABB}" srcOrd="10" destOrd="0" presId="urn:microsoft.com/office/officeart/2018/2/layout/IconLabelList"/>
    <dgm:cxn modelId="{1C44B123-DAD5-4294-B7BD-28326DFA0510}" type="presParOf" srcId="{42B2AE39-4B2E-4714-99EE-A9E3046DBABB}" destId="{246D7451-5515-4FBC-B698-887A7E95B1B6}" srcOrd="0" destOrd="0" presId="urn:microsoft.com/office/officeart/2018/2/layout/IconLabelList"/>
    <dgm:cxn modelId="{8B5D49D7-3ACD-4B80-894B-C1449018279C}" type="presParOf" srcId="{42B2AE39-4B2E-4714-99EE-A9E3046DBABB}" destId="{38838B34-AFA9-46BC-ACE4-31D440BFA288}" srcOrd="1" destOrd="0" presId="urn:microsoft.com/office/officeart/2018/2/layout/IconLabelList"/>
    <dgm:cxn modelId="{CC202602-49D0-4BC4-BD7E-F011FFC53CBF}" type="presParOf" srcId="{42B2AE39-4B2E-4714-99EE-A9E3046DBABB}" destId="{6C533C6B-E999-4491-91A5-301A445AA7DA}" srcOrd="2" destOrd="0" presId="urn:microsoft.com/office/officeart/2018/2/layout/IconLabelList"/>
    <dgm:cxn modelId="{3FFEF3FD-530A-4E4D-BF73-8F2F3E8EE6F3}" type="presParOf" srcId="{6E037AC1-4A89-4077-BDFD-85BCC49CEBEC}" destId="{85C9E352-B129-4C7E-91B8-704B0F116B6B}" srcOrd="11" destOrd="0" presId="urn:microsoft.com/office/officeart/2018/2/layout/IconLabelList"/>
    <dgm:cxn modelId="{40ABC87E-77D9-456E-94B1-55E76B5C3961}" type="presParOf" srcId="{6E037AC1-4A89-4077-BDFD-85BCC49CEBEC}" destId="{79D3AEC1-E257-489A-9989-CBC28CCEC39D}" srcOrd="12" destOrd="0" presId="urn:microsoft.com/office/officeart/2018/2/layout/IconLabelList"/>
    <dgm:cxn modelId="{D17E8394-EED1-408B-84A4-F43206A01908}" type="presParOf" srcId="{79D3AEC1-E257-489A-9989-CBC28CCEC39D}" destId="{4376CC82-FCA5-4948-BBC0-DA88E80D04A1}" srcOrd="0" destOrd="0" presId="urn:microsoft.com/office/officeart/2018/2/layout/IconLabelList"/>
    <dgm:cxn modelId="{E239306F-9D13-4B2A-B2C8-40CBC485813B}" type="presParOf" srcId="{79D3AEC1-E257-489A-9989-CBC28CCEC39D}" destId="{B8B4AA9B-9EC2-43B3-A86E-DF7DE7EE33CE}" srcOrd="1" destOrd="0" presId="urn:microsoft.com/office/officeart/2018/2/layout/IconLabelList"/>
    <dgm:cxn modelId="{F9E38EFE-E396-457B-A19F-0A1A0C034581}" type="presParOf" srcId="{79D3AEC1-E257-489A-9989-CBC28CCEC39D}" destId="{978D840F-CB45-42DC-85EA-E29CA25CFC3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AB44C2-BC8B-4E27-B586-0A1E18665145}">
      <dsp:nvSpPr>
        <dsp:cNvPr id="0" name=""/>
        <dsp:cNvSpPr/>
      </dsp:nvSpPr>
      <dsp:spPr>
        <a:xfrm>
          <a:off x="551613" y="310138"/>
          <a:ext cx="654169" cy="6541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7257D-697B-4ABD-88F6-D4850005A1CE}">
      <dsp:nvSpPr>
        <dsp:cNvPr id="0" name=""/>
        <dsp:cNvSpPr/>
      </dsp:nvSpPr>
      <dsp:spPr>
        <a:xfrm>
          <a:off x="151843" y="1199877"/>
          <a:ext cx="1453710" cy="58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Biofuel</a:t>
          </a:r>
        </a:p>
      </dsp:txBody>
      <dsp:txXfrm>
        <a:off x="151843" y="1199877"/>
        <a:ext cx="1453710" cy="581484"/>
      </dsp:txXfrm>
    </dsp:sp>
    <dsp:sp modelId="{1DCAE29B-A5E8-448A-AC7C-A6C632F56282}">
      <dsp:nvSpPr>
        <dsp:cNvPr id="0" name=""/>
        <dsp:cNvSpPr/>
      </dsp:nvSpPr>
      <dsp:spPr>
        <a:xfrm>
          <a:off x="2259723" y="310138"/>
          <a:ext cx="654169" cy="6541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3AF90-A5E3-4697-87F4-DC8A615DBCD6}">
      <dsp:nvSpPr>
        <dsp:cNvPr id="0" name=""/>
        <dsp:cNvSpPr/>
      </dsp:nvSpPr>
      <dsp:spPr>
        <a:xfrm>
          <a:off x="1859953" y="1199877"/>
          <a:ext cx="1453710" cy="58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Coal</a:t>
          </a:r>
        </a:p>
      </dsp:txBody>
      <dsp:txXfrm>
        <a:off x="1859953" y="1199877"/>
        <a:ext cx="1453710" cy="581484"/>
      </dsp:txXfrm>
    </dsp:sp>
    <dsp:sp modelId="{218AD68A-4D07-4E25-B105-8B3EC963A5D7}">
      <dsp:nvSpPr>
        <dsp:cNvPr id="0" name=""/>
        <dsp:cNvSpPr/>
      </dsp:nvSpPr>
      <dsp:spPr>
        <a:xfrm>
          <a:off x="3967834" y="310138"/>
          <a:ext cx="654169" cy="6541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70A15-696C-42A7-86F0-6014AFEA2A1E}">
      <dsp:nvSpPr>
        <dsp:cNvPr id="0" name=""/>
        <dsp:cNvSpPr/>
      </dsp:nvSpPr>
      <dsp:spPr>
        <a:xfrm>
          <a:off x="3568063" y="1199877"/>
          <a:ext cx="1453710" cy="58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Gas</a:t>
          </a:r>
        </a:p>
      </dsp:txBody>
      <dsp:txXfrm>
        <a:off x="3568063" y="1199877"/>
        <a:ext cx="1453710" cy="581484"/>
      </dsp:txXfrm>
    </dsp:sp>
    <dsp:sp modelId="{B41961EF-B262-42A0-868A-9477D5DF1146}">
      <dsp:nvSpPr>
        <dsp:cNvPr id="0" name=""/>
        <dsp:cNvSpPr/>
      </dsp:nvSpPr>
      <dsp:spPr>
        <a:xfrm>
          <a:off x="5675944" y="310138"/>
          <a:ext cx="654169" cy="6541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E3F1F-1F7D-4204-BA5E-D5804A2126CF}">
      <dsp:nvSpPr>
        <dsp:cNvPr id="0" name=""/>
        <dsp:cNvSpPr/>
      </dsp:nvSpPr>
      <dsp:spPr>
        <a:xfrm>
          <a:off x="5276174" y="1199877"/>
          <a:ext cx="1453710" cy="58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Hydro</a:t>
          </a:r>
        </a:p>
      </dsp:txBody>
      <dsp:txXfrm>
        <a:off x="5276174" y="1199877"/>
        <a:ext cx="1453710" cy="581484"/>
      </dsp:txXfrm>
    </dsp:sp>
    <dsp:sp modelId="{5BD65EC4-A2F2-412C-AFD3-3A0D1D631D2F}">
      <dsp:nvSpPr>
        <dsp:cNvPr id="0" name=""/>
        <dsp:cNvSpPr/>
      </dsp:nvSpPr>
      <dsp:spPr>
        <a:xfrm>
          <a:off x="1405668" y="2144789"/>
          <a:ext cx="654169" cy="6541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1FC11B-EEDC-4BE5-B9A6-09DA07040C53}">
      <dsp:nvSpPr>
        <dsp:cNvPr id="0" name=""/>
        <dsp:cNvSpPr/>
      </dsp:nvSpPr>
      <dsp:spPr>
        <a:xfrm>
          <a:off x="1005898" y="3034528"/>
          <a:ext cx="1453710" cy="58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Oil</a:t>
          </a:r>
        </a:p>
      </dsp:txBody>
      <dsp:txXfrm>
        <a:off x="1005898" y="3034528"/>
        <a:ext cx="1453710" cy="581484"/>
      </dsp:txXfrm>
    </dsp:sp>
    <dsp:sp modelId="{246D7451-5515-4FBC-B698-887A7E95B1B6}">
      <dsp:nvSpPr>
        <dsp:cNvPr id="0" name=""/>
        <dsp:cNvSpPr/>
      </dsp:nvSpPr>
      <dsp:spPr>
        <a:xfrm>
          <a:off x="3113779" y="2144789"/>
          <a:ext cx="654169" cy="65416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33C6B-E999-4491-91A5-301A445AA7DA}">
      <dsp:nvSpPr>
        <dsp:cNvPr id="0" name=""/>
        <dsp:cNvSpPr/>
      </dsp:nvSpPr>
      <dsp:spPr>
        <a:xfrm>
          <a:off x="2714008" y="3034528"/>
          <a:ext cx="1453710" cy="58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Solar</a:t>
          </a:r>
        </a:p>
      </dsp:txBody>
      <dsp:txXfrm>
        <a:off x="2714008" y="3034528"/>
        <a:ext cx="1453710" cy="581484"/>
      </dsp:txXfrm>
    </dsp:sp>
    <dsp:sp modelId="{4376CC82-FCA5-4948-BBC0-DA88E80D04A1}">
      <dsp:nvSpPr>
        <dsp:cNvPr id="0" name=""/>
        <dsp:cNvSpPr/>
      </dsp:nvSpPr>
      <dsp:spPr>
        <a:xfrm>
          <a:off x="4821889" y="2144789"/>
          <a:ext cx="654169" cy="65416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D840F-CB45-42DC-85EA-E29CA25CFC3B}">
      <dsp:nvSpPr>
        <dsp:cNvPr id="0" name=""/>
        <dsp:cNvSpPr/>
      </dsp:nvSpPr>
      <dsp:spPr>
        <a:xfrm>
          <a:off x="4422118" y="3034528"/>
          <a:ext cx="1453710" cy="58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Wind</a:t>
          </a:r>
        </a:p>
      </dsp:txBody>
      <dsp:txXfrm>
        <a:off x="4422118" y="3034528"/>
        <a:ext cx="1453710" cy="5814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9/20/2024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5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7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12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8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49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67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3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91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26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50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147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w Angle View Of Clouds In Sky">
            <a:extLst>
              <a:ext uri="{FF2B5EF4-FFF2-40B4-BE49-F238E27FC236}">
                <a16:creationId xmlns:a16="http://schemas.microsoft.com/office/drawing/2014/main" id="{903CC85A-5C42-7B92-E780-A8D1F4B17B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86" r="-1" b="10122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44" name="Rectangle">
            <a:extLst>
              <a:ext uri="{FF2B5EF4-FFF2-40B4-BE49-F238E27FC236}">
                <a16:creationId xmlns:a16="http://schemas.microsoft.com/office/drawing/2014/main" id="{F7C9FD24-3092-E04F-925D-C1183BF5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75590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E434-4484-D68B-D4B1-EBA9F38E4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455362"/>
            <a:ext cx="3780775" cy="26717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Global</a:t>
            </a:r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Energy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F0D89-E3E7-A868-BAC3-C0DB179AB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2160016"/>
            <a:ext cx="3780775" cy="39261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Christopher </a:t>
            </a:r>
            <a:r>
              <a:rPr lang="en-US" dirty="0" err="1"/>
              <a:t>Swires</a:t>
            </a:r>
            <a:endParaRPr lang="en-US" dirty="0"/>
          </a:p>
          <a:p>
            <a:r>
              <a:rPr lang="en-US" dirty="0" err="1"/>
              <a:t>Huseyin</a:t>
            </a:r>
            <a:r>
              <a:rPr lang="en-US" dirty="0"/>
              <a:t> </a:t>
            </a:r>
            <a:r>
              <a:rPr lang="en-US" dirty="0" err="1"/>
              <a:t>Teyfur</a:t>
            </a:r>
            <a:endParaRPr lang="en-US" dirty="0"/>
          </a:p>
          <a:p>
            <a:r>
              <a:rPr lang="en-US" dirty="0"/>
              <a:t>Saloum Bouchaaya</a:t>
            </a:r>
          </a:p>
          <a:p>
            <a:r>
              <a:rPr lang="en-US" dirty="0"/>
              <a:t>Jay Boon</a:t>
            </a:r>
          </a:p>
          <a:p>
            <a:r>
              <a:rPr lang="en-US" dirty="0" err="1"/>
              <a:t>Chritopher</a:t>
            </a:r>
            <a:r>
              <a:rPr lang="en-US" dirty="0"/>
              <a:t> </a:t>
            </a:r>
            <a:r>
              <a:rPr lang="en-US" dirty="0" err="1"/>
              <a:t>Alvizures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08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08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44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A98A1-D4A4-405F-0F95-F00B7567E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67909" cy="1550419"/>
          </a:xfrm>
        </p:spPr>
        <p:txBody>
          <a:bodyPr>
            <a:normAutofit/>
          </a:bodyPr>
          <a:lstStyle/>
          <a:p>
            <a:r>
              <a:rPr lang="en-US"/>
              <a:t>Key Take Aways: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35766-2917-1D32-5E1F-D1FB5EF20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67909" cy="3926152"/>
          </a:xfrm>
        </p:spPr>
        <p:txBody>
          <a:bodyPr>
            <a:normAutofit/>
          </a:bodyPr>
          <a:lstStyle/>
          <a:p>
            <a:r>
              <a:rPr lang="en-US"/>
              <a:t>X was main energy source from 2010-2022</a:t>
            </a:r>
          </a:p>
          <a:p>
            <a:r>
              <a:rPr lang="en-US"/>
              <a:t>We saw dramatic change in energy use from 20xx-20xx</a:t>
            </a:r>
          </a:p>
          <a:p>
            <a:r>
              <a:rPr lang="en-US"/>
              <a:t>Energy globally….</a:t>
            </a:r>
          </a:p>
          <a:p>
            <a:endParaRPr lang="en-US" dirty="0"/>
          </a:p>
        </p:txBody>
      </p:sp>
      <p:pic>
        <p:nvPicPr>
          <p:cNvPr id="5" name="Picture 4" descr="A row of wind turbines in the water&#10;&#10;Description automatically generated">
            <a:extLst>
              <a:ext uri="{FF2B5EF4-FFF2-40B4-BE49-F238E27FC236}">
                <a16:creationId xmlns:a16="http://schemas.microsoft.com/office/drawing/2014/main" id="{8EB7950F-B53B-B6A3-1274-EACCA6266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25" y="750371"/>
            <a:ext cx="5199575" cy="519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9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2" name="Rectangle 117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Powering Change for a Brighter Future: Clean Energy Transforms Lives | by  Lokesh Bohra | Medium">
            <a:extLst>
              <a:ext uri="{FF2B5EF4-FFF2-40B4-BE49-F238E27FC236}">
                <a16:creationId xmlns:a16="http://schemas.microsoft.com/office/drawing/2014/main" id="{F626F9E0-B1A1-1154-92C3-3BCA2465D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" r="-1" b="-1"/>
          <a:stretch/>
        </p:blipFill>
        <p:spPr bwMode="auto">
          <a:xfrm>
            <a:off x="3048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3" name="Rectangle">
            <a:extLst>
              <a:ext uri="{FF2B5EF4-FFF2-40B4-BE49-F238E27FC236}">
                <a16:creationId xmlns:a16="http://schemas.microsoft.com/office/drawing/2014/main" id="{F7C9FD24-3092-E04F-925D-C1183BF5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55197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20280-DC33-4EBB-E156-670C9198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400798" cy="1550419"/>
          </a:xfrm>
        </p:spPr>
        <p:txBody>
          <a:bodyPr>
            <a:normAutofit/>
          </a:bodyPr>
          <a:lstStyle/>
          <a:p>
            <a:r>
              <a:rPr lang="en-US" dirty="0"/>
              <a:t>Looking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7A938-ED74-F0C1-6590-84CD8AD78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400798" cy="3926152"/>
          </a:xfrm>
        </p:spPr>
        <p:txBody>
          <a:bodyPr>
            <a:normAutofit/>
          </a:bodyPr>
          <a:lstStyle/>
          <a:p>
            <a:r>
              <a:rPr lang="en-US" dirty="0"/>
              <a:t>Moving forward we recommend an more use of </a:t>
            </a:r>
            <a:r>
              <a:rPr lang="en-US" dirty="0" err="1"/>
              <a:t>xyz</a:t>
            </a:r>
            <a:endParaRPr lang="en-US" dirty="0"/>
          </a:p>
          <a:p>
            <a:r>
              <a:rPr lang="en-US" dirty="0"/>
              <a:t>Globally we must decrease </a:t>
            </a:r>
            <a:r>
              <a:rPr lang="en-US" dirty="0" err="1"/>
              <a:t>xyz</a:t>
            </a:r>
            <a:r>
              <a:rPr lang="en-US" dirty="0"/>
              <a:t> </a:t>
            </a:r>
            <a:r>
              <a:rPr lang="en-US" dirty="0" err="1"/>
              <a:t>consumotion</a:t>
            </a:r>
            <a:endParaRPr lang="en-US" dirty="0"/>
          </a:p>
          <a:p>
            <a:r>
              <a:rPr lang="en-US" dirty="0"/>
              <a:t>XY continent should ….</a:t>
            </a:r>
          </a:p>
        </p:txBody>
      </p:sp>
      <p:sp>
        <p:nvSpPr>
          <p:cNvPr id="1174" name="Rectangle 117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15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5" name="Rectangle 117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15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98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0840-B37C-DD91-0C98-0E7516D04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063" y="1770520"/>
            <a:ext cx="9486690" cy="763314"/>
          </a:xfrm>
        </p:spPr>
        <p:txBody>
          <a:bodyPr>
            <a:normAutofit/>
          </a:bodyPr>
          <a:lstStyle/>
          <a:p>
            <a:r>
              <a:rPr lang="en-US" sz="2400" b="0" dirty="0"/>
              <a:t>Data </a:t>
            </a:r>
            <a:r>
              <a:rPr lang="en-US" sz="2800" b="0" dirty="0"/>
              <a:t>sources</a:t>
            </a:r>
            <a:r>
              <a:rPr lang="en-US" sz="2400" b="0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5A2DA-3B61-4E50-45D4-3C03CE66B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0063" y="2600679"/>
            <a:ext cx="9486690" cy="3564153"/>
          </a:xfrm>
        </p:spPr>
        <p:txBody>
          <a:bodyPr>
            <a:normAutofit fontScale="85000" lnSpcReduction="20000"/>
          </a:bodyPr>
          <a:lstStyle/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Jackjaehwankim</a:t>
            </a:r>
            <a:endParaRPr lang="en-US" sz="1800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https://www.kaggle.com/code/jackjaehwankim/which-countries-use-fossil-fuel-most</a:t>
            </a:r>
            <a:r>
              <a:rPr lang="en-US" sz="1100" dirty="0"/>
              <a:t> 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100" dirty="0"/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/>
              <a:t>Framed, Charted, &amp; Presented by:</a:t>
            </a:r>
          </a:p>
          <a:p>
            <a:pPr marL="0" indent="0">
              <a:buNone/>
            </a:pPr>
            <a:r>
              <a:rPr lang="en-US" sz="2400" dirty="0"/>
              <a:t>Christopher </a:t>
            </a:r>
            <a:r>
              <a:rPr lang="en-US" sz="2400" dirty="0" err="1"/>
              <a:t>Swires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Huseyin</a:t>
            </a:r>
            <a:r>
              <a:rPr lang="en-US" sz="2400" dirty="0"/>
              <a:t> </a:t>
            </a:r>
            <a:r>
              <a:rPr lang="en-US" sz="2400" dirty="0" err="1"/>
              <a:t>Teyfur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Saloum Bouchaaya</a:t>
            </a:r>
          </a:p>
          <a:p>
            <a:pPr marL="0" indent="0">
              <a:buNone/>
            </a:pPr>
            <a:r>
              <a:rPr lang="en-US" sz="2400" dirty="0"/>
              <a:t>Jay Boon</a:t>
            </a:r>
          </a:p>
          <a:p>
            <a:pPr marL="0" indent="0">
              <a:buNone/>
            </a:pPr>
            <a:r>
              <a:rPr lang="en-US" sz="2400" dirty="0" err="1"/>
              <a:t>Chritopher</a:t>
            </a:r>
            <a:r>
              <a:rPr lang="en-US" sz="2400" dirty="0"/>
              <a:t> </a:t>
            </a:r>
            <a:r>
              <a:rPr lang="en-US" sz="2400" dirty="0" err="1"/>
              <a:t>Alvizures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D31DB-9C98-3696-AC65-D5F56A2FFD61}"/>
              </a:ext>
            </a:extLst>
          </p:cNvPr>
          <p:cNvSpPr txBox="1"/>
          <p:nvPr/>
        </p:nvSpPr>
        <p:spPr>
          <a:xfrm>
            <a:off x="1650063" y="1118900"/>
            <a:ext cx="7969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855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aves crashing on a beach&#10;&#10;Description automatically generated">
            <a:extLst>
              <a:ext uri="{FF2B5EF4-FFF2-40B4-BE49-F238E27FC236}">
                <a16:creationId xmlns:a16="http://schemas.microsoft.com/office/drawing/2014/main" id="{379FFEDC-3822-4DD8-B8EC-35887CAA0C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04" y="2052841"/>
            <a:ext cx="10384137" cy="429479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F4095F-BD00-8A5C-FFEF-589E77307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6" y="645198"/>
            <a:ext cx="9486690" cy="14076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Build a better tomorrow</a:t>
            </a:r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endParaRPr lang="en-US" sz="5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EC7A43-6AFB-98A0-A4F2-2A2CEF4343DC}"/>
              </a:ext>
            </a:extLst>
          </p:cNvPr>
          <p:cNvSpPr txBox="1">
            <a:spLocks/>
          </p:cNvSpPr>
          <p:nvPr/>
        </p:nvSpPr>
        <p:spPr>
          <a:xfrm>
            <a:off x="1090492" y="2337987"/>
            <a:ext cx="9486690" cy="1430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Which energy source will have the biggest impact on our future: renewable sources, or traditional sources?</a:t>
            </a:r>
          </a:p>
        </p:txBody>
      </p:sp>
    </p:spTree>
    <p:extLst>
      <p:ext uri="{BB962C8B-B14F-4D97-AF65-F5344CB8AC3E}">
        <p14:creationId xmlns:p14="http://schemas.microsoft.com/office/powerpoint/2010/main" val="62907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CFCF1-1464-D27A-00DE-41AADA496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603625" cy="1550419"/>
          </a:xfrm>
        </p:spPr>
        <p:txBody>
          <a:bodyPr>
            <a:normAutofit/>
          </a:bodyPr>
          <a:lstStyle/>
          <a:p>
            <a:r>
              <a:rPr lang="en-US" dirty="0"/>
              <a:t>Let’s think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45934-B0A2-8537-F5C0-D28F307A2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46" y="2690508"/>
            <a:ext cx="3603625" cy="3061138"/>
          </a:xfrm>
        </p:spPr>
        <p:txBody>
          <a:bodyPr>
            <a:normAutofit/>
          </a:bodyPr>
          <a:lstStyle/>
          <a:p>
            <a:r>
              <a:rPr lang="en-US" dirty="0"/>
              <a:t>Countries &amp; Continents energy consumption</a:t>
            </a:r>
          </a:p>
          <a:p>
            <a:r>
              <a:rPr lang="en-US" dirty="0"/>
              <a:t>Energy consumption change over time</a:t>
            </a:r>
          </a:p>
          <a:p>
            <a:r>
              <a:rPr lang="en-US" dirty="0"/>
              <a:t>Energy sources used</a:t>
            </a:r>
          </a:p>
          <a:p>
            <a:r>
              <a:rPr lang="en-US" dirty="0"/>
              <a:t>Where to go from here</a:t>
            </a:r>
          </a:p>
        </p:txBody>
      </p:sp>
      <p:pic>
        <p:nvPicPr>
          <p:cNvPr id="7" name="Picture 6" descr="A drawing of a nuclear power plant&#10;&#10;Description automatically generated">
            <a:extLst>
              <a:ext uri="{FF2B5EF4-FFF2-40B4-BE49-F238E27FC236}">
                <a16:creationId xmlns:a16="http://schemas.microsoft.com/office/drawing/2014/main" id="{99A49A3B-1AF4-F968-539D-34590B99B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7"/>
          <a:stretch/>
        </p:blipFill>
        <p:spPr>
          <a:xfrm>
            <a:off x="4748403" y="10"/>
            <a:ext cx="7443597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2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6C8D1-32A4-4A55-2567-AD3F18578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455613"/>
            <a:ext cx="4848003" cy="1549400"/>
          </a:xfrm>
        </p:spPr>
        <p:txBody>
          <a:bodyPr>
            <a:normAutofit/>
          </a:bodyPr>
          <a:lstStyle/>
          <a:p>
            <a:r>
              <a:rPr lang="en-US"/>
              <a:t>Dive into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A6A5D-A838-7F3D-61B3-BE6F1D2D1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160588"/>
            <a:ext cx="4848003" cy="3925887"/>
          </a:xfrm>
        </p:spPr>
        <p:txBody>
          <a:bodyPr>
            <a:normAutofit/>
          </a:bodyPr>
          <a:lstStyle/>
          <a:p>
            <a:r>
              <a:rPr lang="en-US"/>
              <a:t>219 Countries</a:t>
            </a:r>
          </a:p>
          <a:p>
            <a:r>
              <a:rPr lang="en-US"/>
              <a:t>6 Continents</a:t>
            </a:r>
          </a:p>
          <a:p>
            <a:r>
              <a:rPr lang="en-US"/>
              <a:t>7 Energy Resources</a:t>
            </a:r>
          </a:p>
          <a:p>
            <a:r>
              <a:rPr lang="en-US"/>
              <a:t>Consumption Per Capita</a:t>
            </a:r>
          </a:p>
          <a:p>
            <a:r>
              <a:rPr lang="en-US"/>
              <a:t>Consumption Per Energy Source</a:t>
            </a:r>
          </a:p>
          <a:p>
            <a:r>
              <a:rPr lang="en-US"/>
              <a:t>Total Energy Use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48" name="Picture 47" descr="A close-up of a map&#10;&#10;Description automatically generated">
            <a:extLst>
              <a:ext uri="{FF2B5EF4-FFF2-40B4-BE49-F238E27FC236}">
                <a16:creationId xmlns:a16="http://schemas.microsoft.com/office/drawing/2014/main" id="{604C6EBC-5C75-A06D-94E4-1CA85C8A9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277" y="3749041"/>
            <a:ext cx="2011680" cy="2011680"/>
          </a:xfrm>
          <a:prstGeom prst="rect">
            <a:avLst/>
          </a:prstGeom>
        </p:spPr>
      </p:pic>
      <p:pic>
        <p:nvPicPr>
          <p:cNvPr id="45" name="Picture 44" descr="A map of south america&#10;&#10;Description automatically generated">
            <a:extLst>
              <a:ext uri="{FF2B5EF4-FFF2-40B4-BE49-F238E27FC236}">
                <a16:creationId xmlns:a16="http://schemas.microsoft.com/office/drawing/2014/main" id="{629BFC4F-6B45-EF5B-09D1-564D3B5BE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31" y="3749041"/>
            <a:ext cx="2011680" cy="2011680"/>
          </a:xfrm>
          <a:prstGeom prst="rect">
            <a:avLst/>
          </a:prstGeom>
        </p:spPr>
      </p:pic>
      <p:pic>
        <p:nvPicPr>
          <p:cNvPr id="50" name="Picture 49" descr="A map of europe with a black background&#10;&#10;Description automatically generated">
            <a:extLst>
              <a:ext uri="{FF2B5EF4-FFF2-40B4-BE49-F238E27FC236}">
                <a16:creationId xmlns:a16="http://schemas.microsoft.com/office/drawing/2014/main" id="{286224E2-F7B9-20A6-53AB-E4B5ED06D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277" y="882969"/>
            <a:ext cx="2011680" cy="2011680"/>
          </a:xfrm>
          <a:prstGeom prst="rect">
            <a:avLst/>
          </a:prstGeom>
        </p:spPr>
      </p:pic>
      <p:pic>
        <p:nvPicPr>
          <p:cNvPr id="29" name="Picture 28" descr="A map of the north america&#10;&#10;Description automatically generated">
            <a:extLst>
              <a:ext uri="{FF2B5EF4-FFF2-40B4-BE49-F238E27FC236}">
                <a16:creationId xmlns:a16="http://schemas.microsoft.com/office/drawing/2014/main" id="{EAC5BD89-C93D-597C-67DD-27A8C150CB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31" y="884081"/>
            <a:ext cx="201168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45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9A1D4-6D8A-9182-2A25-2615D6A5C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787" y="424677"/>
            <a:ext cx="6881728" cy="1550419"/>
          </a:xfrm>
        </p:spPr>
        <p:txBody>
          <a:bodyPr>
            <a:normAutofit/>
          </a:bodyPr>
          <a:lstStyle/>
          <a:p>
            <a:pPr algn="ctr"/>
            <a:r>
              <a:rPr lang="en-US"/>
              <a:t>Energy Sources around the world</a:t>
            </a:r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2" name="Content Placeholder 2">
            <a:extLst>
              <a:ext uri="{FF2B5EF4-FFF2-40B4-BE49-F238E27FC236}">
                <a16:creationId xmlns:a16="http://schemas.microsoft.com/office/drawing/2014/main" id="{37436EF2-2ED9-7E2F-8E9A-F797175BD2E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70787" y="2025004"/>
          <a:ext cx="6881728" cy="392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902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74A0-D575-DD1B-60E6-9AF01114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Data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36D4A-4CF4-9E8B-9BB7-894E2204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96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AD0E-26A6-0422-AF2E-576E1EC2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Data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340A7-EFE7-EE1D-6747-1B48439AF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13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19C5-9E43-9BA6-A201-070DC233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E52DA-FEE2-33A4-41B5-88660C2D5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97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2B94-CCD7-9F0C-FF93-DAD8847E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2A608-4B94-7B3A-E590-A45ECC4E6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82946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LightSeedLeftStep">
      <a:dk1>
        <a:srgbClr val="000000"/>
      </a:dk1>
      <a:lt1>
        <a:srgbClr val="FFFFFF"/>
      </a:lt1>
      <a:dk2>
        <a:srgbClr val="243241"/>
      </a:dk2>
      <a:lt2>
        <a:srgbClr val="E2E5E8"/>
      </a:lt2>
      <a:accent1>
        <a:srgbClr val="BA9C80"/>
      </a:accent1>
      <a:accent2>
        <a:srgbClr val="BA827F"/>
      </a:accent2>
      <a:accent3>
        <a:srgbClr val="C594A6"/>
      </a:accent3>
      <a:accent4>
        <a:srgbClr val="BA7FAD"/>
      </a:accent4>
      <a:accent5>
        <a:srgbClr val="BC94C5"/>
      </a:accent5>
      <a:accent6>
        <a:srgbClr val="967FBA"/>
      </a:accent6>
      <a:hlink>
        <a:srgbClr val="5E85A8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179</Words>
  <Application>Microsoft Office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Avenir Next</vt:lpstr>
      <vt:lpstr>Neue Haas Grotesk Text Pro</vt:lpstr>
      <vt:lpstr>InterweaveVTI</vt:lpstr>
      <vt:lpstr>Global Energy</vt:lpstr>
      <vt:lpstr>PowerPoint Presentation</vt:lpstr>
      <vt:lpstr>Let’s think about…</vt:lpstr>
      <vt:lpstr>Dive into Data</vt:lpstr>
      <vt:lpstr>Energy Sources around the world</vt:lpstr>
      <vt:lpstr>Slides Data Frames</vt:lpstr>
      <vt:lpstr>Slides Data Frame</vt:lpstr>
      <vt:lpstr>Slides DataFrame</vt:lpstr>
      <vt:lpstr>Slides DataFrame</vt:lpstr>
      <vt:lpstr>Key Take Aways:</vt:lpstr>
      <vt:lpstr>Looking Forward</vt:lpstr>
      <vt:lpstr>Data 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Saloum Bouchaaya</dc:creator>
  <cp:lastModifiedBy>Saloum Bouchaaya</cp:lastModifiedBy>
  <cp:revision>2</cp:revision>
  <dcterms:created xsi:type="dcterms:W3CDTF">2024-09-21T03:16:52Z</dcterms:created>
  <dcterms:modified xsi:type="dcterms:W3CDTF">2024-09-21T06:20:10Z</dcterms:modified>
</cp:coreProperties>
</file>